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C7FF-A9E5-4283-8900-C0FD261E59FB}" type="datetimeFigureOut">
              <a:rPr lang="en-ZA" smtClean="0"/>
              <a:t>2022/10/04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22F3D-86E5-4248-8441-2DFD60F9A0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69935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C7FF-A9E5-4283-8900-C0FD261E59FB}" type="datetimeFigureOut">
              <a:rPr lang="en-ZA" smtClean="0"/>
              <a:t>2022/10/04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22F3D-86E5-4248-8441-2DFD60F9A0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5426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C7FF-A9E5-4283-8900-C0FD261E59FB}" type="datetimeFigureOut">
              <a:rPr lang="en-ZA" smtClean="0"/>
              <a:t>2022/10/04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22F3D-86E5-4248-8441-2DFD60F9A0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1042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C7FF-A9E5-4283-8900-C0FD261E59FB}" type="datetimeFigureOut">
              <a:rPr lang="en-ZA" smtClean="0"/>
              <a:t>2022/10/04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22F3D-86E5-4248-8441-2DFD60F9A0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68856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C7FF-A9E5-4283-8900-C0FD261E59FB}" type="datetimeFigureOut">
              <a:rPr lang="en-ZA" smtClean="0"/>
              <a:t>2022/10/04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22F3D-86E5-4248-8441-2DFD60F9A0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10350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C7FF-A9E5-4283-8900-C0FD261E59FB}" type="datetimeFigureOut">
              <a:rPr lang="en-ZA" smtClean="0"/>
              <a:t>2022/10/04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22F3D-86E5-4248-8441-2DFD60F9A0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60795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C7FF-A9E5-4283-8900-C0FD261E59FB}" type="datetimeFigureOut">
              <a:rPr lang="en-ZA" smtClean="0"/>
              <a:t>2022/10/04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22F3D-86E5-4248-8441-2DFD60F9A0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85040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C7FF-A9E5-4283-8900-C0FD261E59FB}" type="datetimeFigureOut">
              <a:rPr lang="en-ZA" smtClean="0"/>
              <a:t>2022/10/04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22F3D-86E5-4248-8441-2DFD60F9A0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0002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C7FF-A9E5-4283-8900-C0FD261E59FB}" type="datetimeFigureOut">
              <a:rPr lang="en-ZA" smtClean="0"/>
              <a:t>2022/10/04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22F3D-86E5-4248-8441-2DFD60F9A0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7978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C7FF-A9E5-4283-8900-C0FD261E59FB}" type="datetimeFigureOut">
              <a:rPr lang="en-ZA" smtClean="0"/>
              <a:t>2022/10/04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22F3D-86E5-4248-8441-2DFD60F9A0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0617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C7FF-A9E5-4283-8900-C0FD261E59FB}" type="datetimeFigureOut">
              <a:rPr lang="en-ZA" smtClean="0"/>
              <a:t>2022/10/04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22F3D-86E5-4248-8441-2DFD60F9A0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1050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FC7FF-A9E5-4283-8900-C0FD261E59FB}" type="datetimeFigureOut">
              <a:rPr lang="en-ZA" smtClean="0"/>
              <a:t>2022/10/04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22F3D-86E5-4248-8441-2DFD60F9A0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8787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2E676-1A8B-7D0A-B83D-798E10C545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644F09-E837-9319-88B2-BDFC80E22E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52BFF0-F787-5BF8-9D12-170D8473B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0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CE2ABC-C9E4-3334-4904-32F7E689F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70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DFB286-0239-70F5-BE64-42D7081F9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91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ADA205-98D5-1AA5-F276-9AD0BD2B7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9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B9B09B6-B547-D735-5F05-02289E8F2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47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09C53F-0B00-4970-4387-40964157A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82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02215989-9464-0739-152B-ABC307A18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64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ebsite&#10;&#10;Description automatically generated">
            <a:extLst>
              <a:ext uri="{FF2B5EF4-FFF2-40B4-BE49-F238E27FC236}">
                <a16:creationId xmlns:a16="http://schemas.microsoft.com/office/drawing/2014/main" id="{3A09F209-A828-3F02-82F5-D74848448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55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ground, outdoor&#10;&#10;Description automatically generated">
            <a:extLst>
              <a:ext uri="{FF2B5EF4-FFF2-40B4-BE49-F238E27FC236}">
                <a16:creationId xmlns:a16="http://schemas.microsoft.com/office/drawing/2014/main" id="{CD264A42-D8F6-2C51-2DAB-1D438AEE2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38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0692368-85D0-A8A0-788D-F26C34AEC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28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10276364-7639-5545-6FCE-CAE0A59D6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88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851837-C276-754D-514B-216F529B1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9" y="6"/>
            <a:ext cx="9131201" cy="6848401"/>
          </a:xfrm>
        </p:spPr>
      </p:pic>
    </p:spTree>
    <p:extLst>
      <p:ext uri="{BB962C8B-B14F-4D97-AF65-F5344CB8AC3E}">
        <p14:creationId xmlns:p14="http://schemas.microsoft.com/office/powerpoint/2010/main" val="3973469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riding bikes&#10;&#10;Description automatically generated with medium confidence">
            <a:extLst>
              <a:ext uri="{FF2B5EF4-FFF2-40B4-BE49-F238E27FC236}">
                <a16:creationId xmlns:a16="http://schemas.microsoft.com/office/drawing/2014/main" id="{2993C158-6FE0-D8C2-E9CD-2721399DA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56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birds on a beach&#10;&#10;Description automatically generated with medium confidence">
            <a:extLst>
              <a:ext uri="{FF2B5EF4-FFF2-40B4-BE49-F238E27FC236}">
                <a16:creationId xmlns:a16="http://schemas.microsoft.com/office/drawing/2014/main" id="{D86AC593-9972-3102-378E-56348E269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64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4097B52-30A0-3C5E-F777-D01141FCE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99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ield of flowers&#10;&#10;Description automatically generated with medium confidence">
            <a:extLst>
              <a:ext uri="{FF2B5EF4-FFF2-40B4-BE49-F238E27FC236}">
                <a16:creationId xmlns:a16="http://schemas.microsoft.com/office/drawing/2014/main" id="{FAD1DBCB-2402-C09E-3776-27239F84A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87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elephants walking on a road&#10;&#10;Description automatically generated with low confidence">
            <a:extLst>
              <a:ext uri="{FF2B5EF4-FFF2-40B4-BE49-F238E27FC236}">
                <a16:creationId xmlns:a16="http://schemas.microsoft.com/office/drawing/2014/main" id="{8B4C5DFB-DC41-8630-2DFE-71EF3FBEE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20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3C163AB-2EF9-8D8F-315A-F6090EE03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52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17ACC8B-3FD9-1691-7299-7038C2DD8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71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63F63EE-1975-7A85-724C-E28EADC1D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47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application&#10;&#10;Description automatically generated">
            <a:extLst>
              <a:ext uri="{FF2B5EF4-FFF2-40B4-BE49-F238E27FC236}">
                <a16:creationId xmlns:a16="http://schemas.microsoft.com/office/drawing/2014/main" id="{56FDA38F-20DF-0FD7-47C9-CF8A22F84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18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E5119536-1ABB-D9C3-04B1-7DC27CC86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16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BE4494-3FBD-41C3-B931-E20DBC8D6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46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65E15626-094A-DFC3-FA29-7FC75C09A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256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9473A74-3C0D-F92E-2338-FA8BBD549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12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9B9DDD-B39D-C674-94B3-935EFA75C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59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4DA69C-CCE6-1233-2B74-E4ECBD72E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07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2F3D36-6E0C-50A8-02F1-CCEADEC81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85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941E1A-2D3E-BE85-EAD5-C7D1CA516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3" y="-1"/>
            <a:ext cx="9162473" cy="687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17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4B0396-C1AF-D845-DD75-B1EB47895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8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680F7F-5269-BFA2-B753-031E23660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45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0</Words>
  <Application>Microsoft Office PowerPoint</Application>
  <PresentationFormat>On-screen Show (4:3)</PresentationFormat>
  <Paragraphs>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Thabang Gregory Segodi</dc:creator>
  <cp:lastModifiedBy>Thabang Gregory Segodi</cp:lastModifiedBy>
  <cp:revision>1</cp:revision>
  <dcterms:created xsi:type="dcterms:W3CDTF">2022-10-04T22:55:56Z</dcterms:created>
  <dcterms:modified xsi:type="dcterms:W3CDTF">2022-10-04T23:19:31Z</dcterms:modified>
</cp:coreProperties>
</file>